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2397-0A02-4815-9C91-9FF63E98F78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88C2-3045-46FA-9F42-20A8A087B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6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2397-0A02-4815-9C91-9FF63E98F78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88C2-3045-46FA-9F42-20A8A087B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2397-0A02-4815-9C91-9FF63E98F78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88C2-3045-46FA-9F42-20A8A087B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0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2397-0A02-4815-9C91-9FF63E98F78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88C2-3045-46FA-9F42-20A8A087B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2397-0A02-4815-9C91-9FF63E98F78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88C2-3045-46FA-9F42-20A8A087B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8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2397-0A02-4815-9C91-9FF63E98F78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88C2-3045-46FA-9F42-20A8A087B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0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2397-0A02-4815-9C91-9FF63E98F78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88C2-3045-46FA-9F42-20A8A087B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3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2397-0A02-4815-9C91-9FF63E98F78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88C2-3045-46FA-9F42-20A8A087B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9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2397-0A02-4815-9C91-9FF63E98F78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88C2-3045-46FA-9F42-20A8A087B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5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2397-0A02-4815-9C91-9FF63E98F78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88C2-3045-46FA-9F42-20A8A087B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5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2397-0A02-4815-9C91-9FF63E98F78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88C2-3045-46FA-9F42-20A8A087B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1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C2397-0A02-4815-9C91-9FF63E98F78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88C2-3045-46FA-9F42-20A8A087B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9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90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W:\Отдел информационной деятельности\МЕРОПРИЯТИЯ\2016\конференция 1 ноября\ПРЕЗЕНТАЦИИ  2\Презентация Душин В.А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1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W:\Отдел информационной деятельности\МЕРОПРИЯТИЯ\2016\конференция 1 ноября\ПРЕЗЕНТАЦИИ  2\Презентация Душин В.А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95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W:\Отдел информационной деятельности\МЕРОПРИЯТИЯ\2016\конференция 1 ноября\ПРЕЗЕНТАЦИИ  2\Презентация Душин В.А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8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 descr="W:\Отдел информационной деятельности\МЕРОПРИЯТИЯ\2016\конференция 1 ноября\ПРЕЗЕНТАЦИИ  2\Презентация Душин В.А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2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W:\Отдел информационной деятельности\МЕРОПРИЯТИЯ\2016\конференция 1 ноября\ПРЕЗЕНТАЦИИ  2\Презентация Душин В.А\Слайд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2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W:\Отдел информационной деятельности\МЕРОПРИЯТИЯ\2016\конференция 1 ноября\ПРЕЗЕНТАЦИИ  2\Презентация Душин В.А\Слайд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1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W:\Отдел информационной деятельности\МЕРОПРИЯТИЯ\2016\конференция 1 ноября\ПРЕЗЕНТАЦИИ  2\Презентация Душин В.А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48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W:\Отдел информационной деятельности\МЕРОПРИЯТИЯ\2016\конференция 1 ноября\ПРЕЗЕНТАЦИИ  2\Презентация Душин В.А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W:\Отдел информационной деятельности\МЕРОПРИЯТИЯ\2016\конференция 1 ноября\ПРЕЗЕНТАЦИИ  2\Презентация Душин В.А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4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W:\Отдел информационной деятельности\МЕРОПРИЯТИЯ\2016\конференция 1 ноября\ПРЕЗЕНТАЦИИ  2\Презентация Душин В.А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2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W:\Отдел информационной деятельности\МЕРОПРИЯТИЯ\2016\конференция 1 ноября\ПРЕЗЕНТАЦИИ  2\Презентация Душин В.А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0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W:\Отдел информационной деятельности\МЕРОПРИЯТИЯ\2016\конференция 1 ноября\ПРЕЗЕНТАЦИИ  2\Презентация Душин В.А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32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Леонова</dc:creator>
  <cp:lastModifiedBy>Татьяна В. Леонова</cp:lastModifiedBy>
  <cp:revision>2</cp:revision>
  <dcterms:created xsi:type="dcterms:W3CDTF">2016-10-31T13:38:14Z</dcterms:created>
  <dcterms:modified xsi:type="dcterms:W3CDTF">2016-10-31T13:53:47Z</dcterms:modified>
</cp:coreProperties>
</file>